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0"/>
  </p:notesMasterIdLst>
  <p:sldIdLst>
    <p:sldId id="256" r:id="rId2"/>
    <p:sldId id="458" r:id="rId3"/>
    <p:sldId id="437" r:id="rId4"/>
    <p:sldId id="438" r:id="rId5"/>
    <p:sldId id="439" r:id="rId6"/>
    <p:sldId id="444" r:id="rId7"/>
    <p:sldId id="445" r:id="rId8"/>
    <p:sldId id="4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0066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640" autoAdjust="0"/>
  </p:normalViewPr>
  <p:slideViewPr>
    <p:cSldViewPr>
      <p:cViewPr varScale="1">
        <p:scale>
          <a:sx n="66" d="100"/>
          <a:sy n="66" d="100"/>
        </p:scale>
        <p:origin x="9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Visio_2003-2010__izimi1.vsd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 Tolerance </a:t>
            </a:r>
            <a:r>
              <a:rPr lang="tr-TR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Diode, FET, </a:t>
            </a:r>
            <a:r>
              <a:rPr lang="tr-TR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4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Four-</a:t>
            </a:r>
            <a:r>
              <a:rPr lang="tr-TR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4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erminal</a:t>
            </a:r>
            <a:r>
              <a:rPr lang="en-US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Switch </a:t>
            </a:r>
            <a:r>
              <a:rPr lang="tr-TR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4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ased</a:t>
            </a:r>
            <a:r>
              <a:rPr lang="en-US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Nano-</a:t>
            </a:r>
            <a:r>
              <a:rPr lang="tr-TR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4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rossbar</a:t>
            </a:r>
            <a:r>
              <a:rPr lang="en-US" sz="34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Arrays</a:t>
            </a:r>
            <a:endParaRPr lang="en-US" sz="3000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100" dirty="0" smtClean="0"/>
              <a:t>IEEE/ACM </a:t>
            </a:r>
            <a:r>
              <a:rPr lang="en-US" sz="2100" dirty="0"/>
              <a:t>International Symposium on Nanoscale </a:t>
            </a:r>
            <a:r>
              <a:rPr lang="en-US" sz="2100" dirty="0" smtClean="0"/>
              <a:t>Architectures</a:t>
            </a:r>
            <a:r>
              <a:rPr lang="tr-TR" sz="2100" dirty="0" smtClean="0"/>
              <a:t>, </a:t>
            </a:r>
            <a:r>
              <a:rPr lang="en-US" sz="2100" dirty="0"/>
              <a:t>NANOARCH </a:t>
            </a:r>
            <a:r>
              <a:rPr lang="en-US" sz="2100" dirty="0" smtClean="0"/>
              <a:t>2015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6096000"/>
            <a:ext cx="1981200" cy="685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600" dirty="0" err="1" smtClean="0">
                <a:solidFill>
                  <a:srgbClr val="FFFFFF"/>
                </a:solidFill>
              </a:rPr>
              <a:t>July</a:t>
            </a:r>
            <a:r>
              <a:rPr lang="tr-TR" sz="2600" dirty="0" smtClean="0">
                <a:solidFill>
                  <a:srgbClr val="FFFFFF"/>
                </a:solidFill>
              </a:rPr>
              <a:t> 8th, 2015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3048000"/>
            <a:ext cx="6324600" cy="22860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Onur Tunalı &amp; </a:t>
            </a: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</a:t>
            </a:r>
            <a:r>
              <a:rPr lang="tr-TR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: Mustafa </a:t>
            </a:r>
            <a:r>
              <a:rPr lang="tr-TR" sz="2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Altun</a:t>
            </a:r>
            <a:endParaRPr lang="tr-TR" sz="2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3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3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852146"/>
              </p:ext>
            </p:extLst>
          </p:nvPr>
        </p:nvGraphicFramePr>
        <p:xfrm>
          <a:off x="7172694" y="3054389"/>
          <a:ext cx="1971306" cy="21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3" name="Visio" r:id="rId5" imgW="1672824" imgH="1803426" progId="Visio.Drawing.11">
                  <p:embed/>
                </p:oleObj>
              </mc:Choice>
              <mc:Fallback>
                <p:oleObj name="Visio" r:id="rId5" imgW="1672824" imgH="1803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694" y="3054389"/>
                        <a:ext cx="1971306" cy="211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37014" y="424040"/>
            <a:ext cx="428897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This </a:t>
            </a:r>
            <a:r>
              <a:rPr lang="en-US" sz="1200" dirty="0"/>
              <a:t>work is supported by </a:t>
            </a:r>
            <a:r>
              <a:rPr lang="en-US" sz="1200" dirty="0" smtClean="0"/>
              <a:t>the </a:t>
            </a:r>
            <a:r>
              <a:rPr lang="en-US" sz="1200" dirty="0"/>
              <a:t>TUBITAK-Career project #113E760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Nano-Crossbar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44"/>
          <p:cNvSpPr txBox="1">
            <a:spLocks noChangeArrowheads="1"/>
          </p:cNvSpPr>
          <p:nvPr/>
        </p:nvSpPr>
        <p:spPr bwMode="auto">
          <a:xfrm>
            <a:off x="2158288" y="4802854"/>
            <a:ext cx="4350347" cy="3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5" tIns="34287" rIns="68575" bIns="3428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Nano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array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3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different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logic families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00200"/>
            <a:ext cx="6380924" cy="319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297" y="5181600"/>
            <a:ext cx="65021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</a:rPr>
              <a:t>Defects are the main headache in </a:t>
            </a:r>
            <a:r>
              <a:rPr lang="en-US" sz="2400" dirty="0" err="1" smtClean="0">
                <a:latin typeface="Arial" charset="0"/>
              </a:rPr>
              <a:t>nano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arrays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1878" y="5715000"/>
            <a:ext cx="81073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Objective</a:t>
            </a:r>
            <a:r>
              <a:rPr lang="en-US" sz="2400" dirty="0" smtClean="0">
                <a:latin typeface="Arial" charset="0"/>
              </a:rPr>
              <a:t>: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Designing </a:t>
            </a: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fast heuristic </a:t>
            </a:r>
            <a:r>
              <a:rPr lang="en-US" sz="2400" dirty="0">
                <a:latin typeface="Arial" charset="0"/>
              </a:rPr>
              <a:t>algorithm for logic mapping on defective </a:t>
            </a:r>
            <a:r>
              <a:rPr lang="en-US" sz="2400" dirty="0" smtClean="0">
                <a:latin typeface="Arial" charset="0"/>
              </a:rPr>
              <a:t>crossbars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3 different logic families</a:t>
            </a:r>
          </a:p>
        </p:txBody>
      </p:sp>
    </p:spTree>
    <p:extLst>
      <p:ext uri="{BB962C8B-B14F-4D97-AF65-F5344CB8AC3E}">
        <p14:creationId xmlns:p14="http://schemas.microsoft.com/office/powerpoint/2010/main" val="168080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7" name="Object 1"/>
          <p:cNvGraphicFramePr>
            <a:graphicFrameLocks noChangeAspect="1"/>
          </p:cNvGraphicFramePr>
          <p:nvPr/>
        </p:nvGraphicFramePr>
        <p:xfrm>
          <a:off x="922256" y="1518019"/>
          <a:ext cx="502134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7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256" y="1518019"/>
                        <a:ext cx="5021344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Diode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3800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sz="3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6713" y="1670419"/>
            <a:ext cx="19852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98171" y="518160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(diode connected)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19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00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667000"/>
            <a:ext cx="2267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931774" y="1533883"/>
          <a:ext cx="4998574" cy="356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8" name="Visio" r:id="rId5" imgW="2787949" imgH="1989950" progId="Visio.Drawing.11">
                  <p:embed/>
                </p:oleObj>
              </mc:Choice>
              <mc:Fallback>
                <p:oleObj name="Visio" r:id="rId5" imgW="2787949" imgH="198995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74" y="1533883"/>
                        <a:ext cx="4998574" cy="3565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914400" y="1518019"/>
          <a:ext cx="5029200" cy="358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9" name="Visio" r:id="rId7" imgW="2787949" imgH="1989950" progId="Visio.Drawing.11">
                  <p:embed/>
                </p:oleObj>
              </mc:Choice>
              <mc:Fallback>
                <p:oleObj name="Visio" r:id="rId7" imgW="2787949" imgH="198995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8019"/>
                        <a:ext cx="5029200" cy="3587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400800" y="3581400"/>
            <a:ext cx="193918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55504" y="2342967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5504" y="3131471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57200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7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FET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8763"/>
            <a:ext cx="43434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31027" y="1885890"/>
            <a:ext cx="24022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879116" y="3112293"/>
            <a:ext cx="19391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defect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32429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07904" y="4114800"/>
            <a:ext cx="202096" cy="2286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524000"/>
            <a:ext cx="435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8171" y="525780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either closed (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MOS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shorted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or open.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75761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Defects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 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Four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-terminal Switch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based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Nano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Arrays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04800" y="1447801"/>
          <a:ext cx="460586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8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1"/>
                        <a:ext cx="460586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765" y="5334000"/>
            <a:ext cx="82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either closed or open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literal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8001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36" y="6122504"/>
            <a:ext cx="79922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8758" y="22031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30356" y="2223052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52800" y="3773556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357735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704" y="3886200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1175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40319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1560" y="4857690"/>
            <a:ext cx="2946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defects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Proposed Algorithm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086505" cy="50457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Dikdörtgen 2"/>
          <p:cNvSpPr/>
          <p:nvPr/>
        </p:nvSpPr>
        <p:spPr>
          <a:xfrm>
            <a:off x="533400" y="1676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292031"/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tr-T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3292031">
              <a:buAutoNum type="arabicPeriod"/>
            </a:pP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subarray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defTabSz="3292031">
              <a:buAutoNum type="arabicPeriod"/>
            </a:pP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97408" y="3733800"/>
            <a:ext cx="4736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92031"/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70" indent="-457270" defTabSz="3292031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permutations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70" indent="-457270" defTabSz="3292031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(a, b)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tuple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3292031"/>
            <a:endParaRPr lang="tr-TR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292031"/>
            <a:r>
              <a:rPr lang="tr-TR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sufficent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two matrices have the same set of double indices, then they 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Experimental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</a:rPr>
              <a:t>Results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5720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For each benchmark function, 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600 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crossbars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are generated. 600 is chosen due to stabilization of tolerance fluctuations.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It takes 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0.2 seconds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for each sample in average to check a valid mapping that satisfies an 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 of 99%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compared with an exhaustive search. This shows the effectiveness of our algorithm. </a:t>
            </a:r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1" y="1828800"/>
            <a:ext cx="8333437" cy="25799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62000" y="3352800"/>
            <a:ext cx="7696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 smtClean="0">
                <a:solidFill>
                  <a:schemeClr val="tx1"/>
                </a:solidFill>
                <a:latin typeface="Arial" charset="0"/>
              </a:rPr>
              <a:t>THANK YOU!</a:t>
            </a:r>
            <a:endParaRPr lang="en-US" sz="55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9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6743</TotalTime>
  <Words>463</Words>
  <Application>Microsoft Office PowerPoint</Application>
  <PresentationFormat>Ekran Gösterisi (4:3)</PresentationFormat>
  <Paragraphs>61</Paragraphs>
  <Slides>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    Defect Tolerance in Diode, FET, and Four-Terminal Switch based Nano-Crossbar Arrays</vt:lpstr>
      <vt:lpstr>Nano-Crossbar Arrays and Defects</vt:lpstr>
      <vt:lpstr>Defects in  Diode based Nano Arrays</vt:lpstr>
      <vt:lpstr>Defects in  FET based Nano Arrays</vt:lpstr>
      <vt:lpstr>Defects in  Four-terminal Switch based Nano Arrays</vt:lpstr>
      <vt:lpstr>Proposed Algorithm</vt:lpstr>
      <vt:lpstr>Experimental Results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963</cp:revision>
  <dcterms:created xsi:type="dcterms:W3CDTF">2012-09-30T18:40:50Z</dcterms:created>
  <dcterms:modified xsi:type="dcterms:W3CDTF">2017-12-20T12:26:42Z</dcterms:modified>
</cp:coreProperties>
</file>