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6279475" cy="37079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78" userDrawn="1">
          <p15:clr>
            <a:srgbClr val="A4A3A4"/>
          </p15:clr>
        </p15:guide>
        <p15:guide id="2" pos="82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00"/>
    <a:srgbClr val="FF5050"/>
    <a:srgbClr val="00FF00"/>
    <a:srgbClr val="FF9999"/>
    <a:srgbClr val="0066FF"/>
    <a:srgbClr val="D61AC0"/>
    <a:srgbClr val="DC8842"/>
    <a:srgbClr val="FF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>
        <p:scale>
          <a:sx n="60" d="100"/>
          <a:sy n="60" d="100"/>
        </p:scale>
        <p:origin x="-324" y="-8988"/>
      </p:cViewPr>
      <p:guideLst>
        <p:guide orient="horz" pos="11678"/>
        <p:guide pos="82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91FB5-C537-4808-AD94-0AD3329C194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5213" y="1143000"/>
            <a:ext cx="2187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17978-3076-4798-94F9-6F836F9FC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9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7978-3076-4798-94F9-6F836F9FCD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0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0961" y="6068295"/>
            <a:ext cx="22337554" cy="12909068"/>
          </a:xfrm>
        </p:spPr>
        <p:txBody>
          <a:bodyPr anchor="b"/>
          <a:lstStyle>
            <a:lvl1pPr algn="ctr">
              <a:defRPr sz="172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4935" y="19475186"/>
            <a:ext cx="19709606" cy="8952230"/>
          </a:xfrm>
        </p:spPr>
        <p:txBody>
          <a:bodyPr/>
          <a:lstStyle>
            <a:lvl1pPr marL="0" indent="0" algn="ctr">
              <a:buNone/>
              <a:defRPr sz="6898"/>
            </a:lvl1pPr>
            <a:lvl2pPr marL="1313993" indent="0" algn="ctr">
              <a:buNone/>
              <a:defRPr sz="5748"/>
            </a:lvl2pPr>
            <a:lvl3pPr marL="2627986" indent="0" algn="ctr">
              <a:buNone/>
              <a:defRPr sz="5173"/>
            </a:lvl3pPr>
            <a:lvl4pPr marL="3941978" indent="0" algn="ctr">
              <a:buNone/>
              <a:defRPr sz="4598"/>
            </a:lvl4pPr>
            <a:lvl5pPr marL="5255971" indent="0" algn="ctr">
              <a:buNone/>
              <a:defRPr sz="4598"/>
            </a:lvl5pPr>
            <a:lvl6pPr marL="6569964" indent="0" algn="ctr">
              <a:buNone/>
              <a:defRPr sz="4598"/>
            </a:lvl6pPr>
            <a:lvl7pPr marL="7883957" indent="0" algn="ctr">
              <a:buNone/>
              <a:defRPr sz="4598"/>
            </a:lvl7pPr>
            <a:lvl8pPr marL="9197950" indent="0" algn="ctr">
              <a:buNone/>
              <a:defRPr sz="4598"/>
            </a:lvl8pPr>
            <a:lvl9pPr marL="10511942" indent="0" algn="ctr">
              <a:buNone/>
              <a:defRPr sz="459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8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9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806251" y="1974126"/>
            <a:ext cx="5666512" cy="314229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6715" y="1974126"/>
            <a:ext cx="16671042" cy="3142294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0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028" y="9244071"/>
            <a:ext cx="22666047" cy="15423930"/>
          </a:xfrm>
        </p:spPr>
        <p:txBody>
          <a:bodyPr anchor="b"/>
          <a:lstStyle>
            <a:lvl1pPr>
              <a:defRPr sz="172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3028" y="24813917"/>
            <a:ext cx="22666047" cy="8111081"/>
          </a:xfrm>
        </p:spPr>
        <p:txBody>
          <a:bodyPr/>
          <a:lstStyle>
            <a:lvl1pPr marL="0" indent="0">
              <a:buNone/>
              <a:defRPr sz="6898">
                <a:solidFill>
                  <a:schemeClr val="tx1"/>
                </a:solidFill>
              </a:defRPr>
            </a:lvl1pPr>
            <a:lvl2pPr marL="1313993" indent="0">
              <a:buNone/>
              <a:defRPr sz="5748">
                <a:solidFill>
                  <a:schemeClr val="tx1">
                    <a:tint val="75000"/>
                  </a:schemeClr>
                </a:solidFill>
              </a:defRPr>
            </a:lvl2pPr>
            <a:lvl3pPr marL="2627986" indent="0">
              <a:buNone/>
              <a:defRPr sz="5173">
                <a:solidFill>
                  <a:schemeClr val="tx1">
                    <a:tint val="75000"/>
                  </a:schemeClr>
                </a:solidFill>
              </a:defRPr>
            </a:lvl3pPr>
            <a:lvl4pPr marL="3941978" indent="0">
              <a:buNone/>
              <a:defRPr sz="4598">
                <a:solidFill>
                  <a:schemeClr val="tx1">
                    <a:tint val="75000"/>
                  </a:schemeClr>
                </a:solidFill>
              </a:defRPr>
            </a:lvl4pPr>
            <a:lvl5pPr marL="5255971" indent="0">
              <a:buNone/>
              <a:defRPr sz="4598">
                <a:solidFill>
                  <a:schemeClr val="tx1">
                    <a:tint val="75000"/>
                  </a:schemeClr>
                </a:solidFill>
              </a:defRPr>
            </a:lvl5pPr>
            <a:lvl6pPr marL="6569964" indent="0">
              <a:buNone/>
              <a:defRPr sz="4598">
                <a:solidFill>
                  <a:schemeClr val="tx1">
                    <a:tint val="75000"/>
                  </a:schemeClr>
                </a:solidFill>
              </a:defRPr>
            </a:lvl6pPr>
            <a:lvl7pPr marL="7883957" indent="0">
              <a:buNone/>
              <a:defRPr sz="4598">
                <a:solidFill>
                  <a:schemeClr val="tx1">
                    <a:tint val="75000"/>
                  </a:schemeClr>
                </a:solidFill>
              </a:defRPr>
            </a:lvl7pPr>
            <a:lvl8pPr marL="9197950" indent="0">
              <a:buNone/>
              <a:defRPr sz="4598">
                <a:solidFill>
                  <a:schemeClr val="tx1">
                    <a:tint val="75000"/>
                  </a:schemeClr>
                </a:solidFill>
              </a:defRPr>
            </a:lvl8pPr>
            <a:lvl9pPr marL="10511942" indent="0">
              <a:buNone/>
              <a:defRPr sz="4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2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6714" y="9870630"/>
            <a:ext cx="11168777" cy="235264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03984" y="9870630"/>
            <a:ext cx="11168777" cy="235264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3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7" y="1974134"/>
            <a:ext cx="22666047" cy="7166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0140" y="9089566"/>
            <a:ext cx="11117448" cy="4454656"/>
          </a:xfrm>
        </p:spPr>
        <p:txBody>
          <a:bodyPr anchor="b"/>
          <a:lstStyle>
            <a:lvl1pPr marL="0" indent="0">
              <a:buNone/>
              <a:defRPr sz="6898" b="1"/>
            </a:lvl1pPr>
            <a:lvl2pPr marL="1313993" indent="0">
              <a:buNone/>
              <a:defRPr sz="5748" b="1"/>
            </a:lvl2pPr>
            <a:lvl3pPr marL="2627986" indent="0">
              <a:buNone/>
              <a:defRPr sz="5173" b="1"/>
            </a:lvl3pPr>
            <a:lvl4pPr marL="3941978" indent="0">
              <a:buNone/>
              <a:defRPr sz="4598" b="1"/>
            </a:lvl4pPr>
            <a:lvl5pPr marL="5255971" indent="0">
              <a:buNone/>
              <a:defRPr sz="4598" b="1"/>
            </a:lvl5pPr>
            <a:lvl6pPr marL="6569964" indent="0">
              <a:buNone/>
              <a:defRPr sz="4598" b="1"/>
            </a:lvl6pPr>
            <a:lvl7pPr marL="7883957" indent="0">
              <a:buNone/>
              <a:defRPr sz="4598" b="1"/>
            </a:lvl7pPr>
            <a:lvl8pPr marL="9197950" indent="0">
              <a:buNone/>
              <a:defRPr sz="4598" b="1"/>
            </a:lvl8pPr>
            <a:lvl9pPr marL="10511942" indent="0">
              <a:buNone/>
              <a:defRPr sz="459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0140" y="13544222"/>
            <a:ext cx="11117448" cy="199215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303986" y="9089566"/>
            <a:ext cx="11172200" cy="4454656"/>
          </a:xfrm>
        </p:spPr>
        <p:txBody>
          <a:bodyPr anchor="b"/>
          <a:lstStyle>
            <a:lvl1pPr marL="0" indent="0">
              <a:buNone/>
              <a:defRPr sz="6898" b="1"/>
            </a:lvl1pPr>
            <a:lvl2pPr marL="1313993" indent="0">
              <a:buNone/>
              <a:defRPr sz="5748" b="1"/>
            </a:lvl2pPr>
            <a:lvl3pPr marL="2627986" indent="0">
              <a:buNone/>
              <a:defRPr sz="5173" b="1"/>
            </a:lvl3pPr>
            <a:lvl4pPr marL="3941978" indent="0">
              <a:buNone/>
              <a:defRPr sz="4598" b="1"/>
            </a:lvl4pPr>
            <a:lvl5pPr marL="5255971" indent="0">
              <a:buNone/>
              <a:defRPr sz="4598" b="1"/>
            </a:lvl5pPr>
            <a:lvl6pPr marL="6569964" indent="0">
              <a:buNone/>
              <a:defRPr sz="4598" b="1"/>
            </a:lvl6pPr>
            <a:lvl7pPr marL="7883957" indent="0">
              <a:buNone/>
              <a:defRPr sz="4598" b="1"/>
            </a:lvl7pPr>
            <a:lvl8pPr marL="9197950" indent="0">
              <a:buNone/>
              <a:defRPr sz="4598" b="1"/>
            </a:lvl8pPr>
            <a:lvl9pPr marL="10511942" indent="0">
              <a:buNone/>
              <a:defRPr sz="459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303986" y="13544222"/>
            <a:ext cx="11172200" cy="199215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6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4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7" y="2471949"/>
            <a:ext cx="8475815" cy="8651822"/>
          </a:xfrm>
        </p:spPr>
        <p:txBody>
          <a:bodyPr anchor="b"/>
          <a:lstStyle>
            <a:lvl1pPr>
              <a:defRPr sz="91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2200" y="5338732"/>
            <a:ext cx="13303984" cy="26350292"/>
          </a:xfrm>
        </p:spPr>
        <p:txBody>
          <a:bodyPr/>
          <a:lstStyle>
            <a:lvl1pPr>
              <a:defRPr sz="9197"/>
            </a:lvl1pPr>
            <a:lvl2pPr>
              <a:defRPr sz="8047"/>
            </a:lvl2pPr>
            <a:lvl3pPr>
              <a:defRPr sz="6898"/>
            </a:lvl3pPr>
            <a:lvl4pPr>
              <a:defRPr sz="5748"/>
            </a:lvl4pPr>
            <a:lvl5pPr>
              <a:defRPr sz="5748"/>
            </a:lvl5pPr>
            <a:lvl6pPr>
              <a:defRPr sz="5748"/>
            </a:lvl6pPr>
            <a:lvl7pPr>
              <a:defRPr sz="5748"/>
            </a:lvl7pPr>
            <a:lvl8pPr>
              <a:defRPr sz="5748"/>
            </a:lvl8pPr>
            <a:lvl9pPr>
              <a:defRPr sz="574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0137" y="11123771"/>
            <a:ext cx="8475815" cy="20608163"/>
          </a:xfrm>
        </p:spPr>
        <p:txBody>
          <a:bodyPr/>
          <a:lstStyle>
            <a:lvl1pPr marL="0" indent="0">
              <a:buNone/>
              <a:defRPr sz="4598"/>
            </a:lvl1pPr>
            <a:lvl2pPr marL="1313993" indent="0">
              <a:buNone/>
              <a:defRPr sz="4024"/>
            </a:lvl2pPr>
            <a:lvl3pPr marL="2627986" indent="0">
              <a:buNone/>
              <a:defRPr sz="3449"/>
            </a:lvl3pPr>
            <a:lvl4pPr marL="3941978" indent="0">
              <a:buNone/>
              <a:defRPr sz="2874"/>
            </a:lvl4pPr>
            <a:lvl5pPr marL="5255971" indent="0">
              <a:buNone/>
              <a:defRPr sz="2874"/>
            </a:lvl5pPr>
            <a:lvl6pPr marL="6569964" indent="0">
              <a:buNone/>
              <a:defRPr sz="2874"/>
            </a:lvl6pPr>
            <a:lvl7pPr marL="7883957" indent="0">
              <a:buNone/>
              <a:defRPr sz="2874"/>
            </a:lvl7pPr>
            <a:lvl8pPr marL="9197950" indent="0">
              <a:buNone/>
              <a:defRPr sz="2874"/>
            </a:lvl8pPr>
            <a:lvl9pPr marL="10511942" indent="0">
              <a:buNone/>
              <a:defRPr sz="287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2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7" y="2471949"/>
            <a:ext cx="8475815" cy="8651822"/>
          </a:xfrm>
        </p:spPr>
        <p:txBody>
          <a:bodyPr anchor="b"/>
          <a:lstStyle>
            <a:lvl1pPr>
              <a:defRPr sz="91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172200" y="5338732"/>
            <a:ext cx="13303984" cy="26350292"/>
          </a:xfrm>
        </p:spPr>
        <p:txBody>
          <a:bodyPr anchor="t"/>
          <a:lstStyle>
            <a:lvl1pPr marL="0" indent="0">
              <a:buNone/>
              <a:defRPr sz="9197"/>
            </a:lvl1pPr>
            <a:lvl2pPr marL="1313993" indent="0">
              <a:buNone/>
              <a:defRPr sz="8047"/>
            </a:lvl2pPr>
            <a:lvl3pPr marL="2627986" indent="0">
              <a:buNone/>
              <a:defRPr sz="6898"/>
            </a:lvl3pPr>
            <a:lvl4pPr marL="3941978" indent="0">
              <a:buNone/>
              <a:defRPr sz="5748"/>
            </a:lvl4pPr>
            <a:lvl5pPr marL="5255971" indent="0">
              <a:buNone/>
              <a:defRPr sz="5748"/>
            </a:lvl5pPr>
            <a:lvl6pPr marL="6569964" indent="0">
              <a:buNone/>
              <a:defRPr sz="5748"/>
            </a:lvl6pPr>
            <a:lvl7pPr marL="7883957" indent="0">
              <a:buNone/>
              <a:defRPr sz="5748"/>
            </a:lvl7pPr>
            <a:lvl8pPr marL="9197950" indent="0">
              <a:buNone/>
              <a:defRPr sz="5748"/>
            </a:lvl8pPr>
            <a:lvl9pPr marL="10511942" indent="0">
              <a:buNone/>
              <a:defRPr sz="574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0137" y="11123771"/>
            <a:ext cx="8475815" cy="20608163"/>
          </a:xfrm>
        </p:spPr>
        <p:txBody>
          <a:bodyPr/>
          <a:lstStyle>
            <a:lvl1pPr marL="0" indent="0">
              <a:buNone/>
              <a:defRPr sz="4598"/>
            </a:lvl1pPr>
            <a:lvl2pPr marL="1313993" indent="0">
              <a:buNone/>
              <a:defRPr sz="4024"/>
            </a:lvl2pPr>
            <a:lvl3pPr marL="2627986" indent="0">
              <a:buNone/>
              <a:defRPr sz="3449"/>
            </a:lvl3pPr>
            <a:lvl4pPr marL="3941978" indent="0">
              <a:buNone/>
              <a:defRPr sz="2874"/>
            </a:lvl4pPr>
            <a:lvl5pPr marL="5255971" indent="0">
              <a:buNone/>
              <a:defRPr sz="2874"/>
            </a:lvl5pPr>
            <a:lvl6pPr marL="6569964" indent="0">
              <a:buNone/>
              <a:defRPr sz="2874"/>
            </a:lvl6pPr>
            <a:lvl7pPr marL="7883957" indent="0">
              <a:buNone/>
              <a:defRPr sz="2874"/>
            </a:lvl7pPr>
            <a:lvl8pPr marL="9197950" indent="0">
              <a:buNone/>
              <a:defRPr sz="2874"/>
            </a:lvl8pPr>
            <a:lvl9pPr marL="10511942" indent="0">
              <a:buNone/>
              <a:defRPr sz="287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6714" y="1974134"/>
            <a:ext cx="22666047" cy="7166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6714" y="9870630"/>
            <a:ext cx="22666047" cy="23526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6714" y="34366969"/>
            <a:ext cx="5912882" cy="1974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3454-6E5A-485A-968A-8802B121015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05076" y="34366969"/>
            <a:ext cx="8869323" cy="1974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559879" y="34366969"/>
            <a:ext cx="5912882" cy="1974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91DF-2249-4161-B60F-38C147B79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27986" rtl="0" eaLnBrk="1" latinLnBrk="0" hangingPunct="1">
        <a:lnSpc>
          <a:spcPct val="90000"/>
        </a:lnSpc>
        <a:spcBef>
          <a:spcPct val="0"/>
        </a:spcBef>
        <a:buNone/>
        <a:defRPr sz="126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6996" indent="-656996" algn="l" defTabSz="2627986" rtl="0" eaLnBrk="1" latinLnBrk="0" hangingPunct="1">
        <a:lnSpc>
          <a:spcPct val="90000"/>
        </a:lnSpc>
        <a:spcBef>
          <a:spcPts val="2874"/>
        </a:spcBef>
        <a:buFont typeface="Arial" panose="020B0604020202020204" pitchFamily="34" charset="0"/>
        <a:buChar char="•"/>
        <a:defRPr sz="8047" kern="1200">
          <a:solidFill>
            <a:schemeClr val="tx1"/>
          </a:solidFill>
          <a:latin typeface="+mn-lt"/>
          <a:ea typeface="+mn-ea"/>
          <a:cs typeface="+mn-cs"/>
        </a:defRPr>
      </a:lvl1pPr>
      <a:lvl2pPr marL="1970989" indent="-656996" algn="l" defTabSz="2627986" rtl="0" eaLnBrk="1" latinLnBrk="0" hangingPunct="1">
        <a:lnSpc>
          <a:spcPct val="90000"/>
        </a:lnSpc>
        <a:spcBef>
          <a:spcPts val="1437"/>
        </a:spcBef>
        <a:buFont typeface="Arial" panose="020B0604020202020204" pitchFamily="34" charset="0"/>
        <a:buChar char="•"/>
        <a:defRPr sz="6898" kern="1200">
          <a:solidFill>
            <a:schemeClr val="tx1"/>
          </a:solidFill>
          <a:latin typeface="+mn-lt"/>
          <a:ea typeface="+mn-ea"/>
          <a:cs typeface="+mn-cs"/>
        </a:defRPr>
      </a:lvl2pPr>
      <a:lvl3pPr marL="3284982" indent="-656996" algn="l" defTabSz="2627986" rtl="0" eaLnBrk="1" latinLnBrk="0" hangingPunct="1">
        <a:lnSpc>
          <a:spcPct val="90000"/>
        </a:lnSpc>
        <a:spcBef>
          <a:spcPts val="1437"/>
        </a:spcBef>
        <a:buFont typeface="Arial" panose="020B0604020202020204" pitchFamily="34" charset="0"/>
        <a:buChar char="•"/>
        <a:defRPr sz="5748" kern="1200">
          <a:solidFill>
            <a:schemeClr val="tx1"/>
          </a:solidFill>
          <a:latin typeface="+mn-lt"/>
          <a:ea typeface="+mn-ea"/>
          <a:cs typeface="+mn-cs"/>
        </a:defRPr>
      </a:lvl3pPr>
      <a:lvl4pPr marL="4598975" indent="-656996" algn="l" defTabSz="2627986" rtl="0" eaLnBrk="1" latinLnBrk="0" hangingPunct="1">
        <a:lnSpc>
          <a:spcPct val="90000"/>
        </a:lnSpc>
        <a:spcBef>
          <a:spcPts val="1437"/>
        </a:spcBef>
        <a:buFont typeface="Arial" panose="020B0604020202020204" pitchFamily="34" charset="0"/>
        <a:buChar char="•"/>
        <a:defRPr sz="5173" kern="1200">
          <a:solidFill>
            <a:schemeClr val="tx1"/>
          </a:solidFill>
          <a:latin typeface="+mn-lt"/>
          <a:ea typeface="+mn-ea"/>
          <a:cs typeface="+mn-cs"/>
        </a:defRPr>
      </a:lvl4pPr>
      <a:lvl5pPr marL="5912968" indent="-656996" algn="l" defTabSz="2627986" rtl="0" eaLnBrk="1" latinLnBrk="0" hangingPunct="1">
        <a:lnSpc>
          <a:spcPct val="90000"/>
        </a:lnSpc>
        <a:spcBef>
          <a:spcPts val="1437"/>
        </a:spcBef>
        <a:buFont typeface="Arial" panose="020B0604020202020204" pitchFamily="34" charset="0"/>
        <a:buChar char="•"/>
        <a:defRPr sz="5173" kern="1200">
          <a:solidFill>
            <a:schemeClr val="tx1"/>
          </a:solidFill>
          <a:latin typeface="+mn-lt"/>
          <a:ea typeface="+mn-ea"/>
          <a:cs typeface="+mn-cs"/>
        </a:defRPr>
      </a:lvl5pPr>
      <a:lvl6pPr marL="7226960" indent="-656996" algn="l" defTabSz="2627986" rtl="0" eaLnBrk="1" latinLnBrk="0" hangingPunct="1">
        <a:lnSpc>
          <a:spcPct val="90000"/>
        </a:lnSpc>
        <a:spcBef>
          <a:spcPts val="1437"/>
        </a:spcBef>
        <a:buFont typeface="Arial" panose="020B0604020202020204" pitchFamily="34" charset="0"/>
        <a:buChar char="•"/>
        <a:defRPr sz="5173" kern="1200">
          <a:solidFill>
            <a:schemeClr val="tx1"/>
          </a:solidFill>
          <a:latin typeface="+mn-lt"/>
          <a:ea typeface="+mn-ea"/>
          <a:cs typeface="+mn-cs"/>
        </a:defRPr>
      </a:lvl6pPr>
      <a:lvl7pPr marL="8540953" indent="-656996" algn="l" defTabSz="2627986" rtl="0" eaLnBrk="1" latinLnBrk="0" hangingPunct="1">
        <a:lnSpc>
          <a:spcPct val="90000"/>
        </a:lnSpc>
        <a:spcBef>
          <a:spcPts val="1437"/>
        </a:spcBef>
        <a:buFont typeface="Arial" panose="020B0604020202020204" pitchFamily="34" charset="0"/>
        <a:buChar char="•"/>
        <a:defRPr sz="5173" kern="1200">
          <a:solidFill>
            <a:schemeClr val="tx1"/>
          </a:solidFill>
          <a:latin typeface="+mn-lt"/>
          <a:ea typeface="+mn-ea"/>
          <a:cs typeface="+mn-cs"/>
        </a:defRPr>
      </a:lvl7pPr>
      <a:lvl8pPr marL="9854946" indent="-656996" algn="l" defTabSz="2627986" rtl="0" eaLnBrk="1" latinLnBrk="0" hangingPunct="1">
        <a:lnSpc>
          <a:spcPct val="90000"/>
        </a:lnSpc>
        <a:spcBef>
          <a:spcPts val="1437"/>
        </a:spcBef>
        <a:buFont typeface="Arial" panose="020B0604020202020204" pitchFamily="34" charset="0"/>
        <a:buChar char="•"/>
        <a:defRPr sz="5173" kern="1200">
          <a:solidFill>
            <a:schemeClr val="tx1"/>
          </a:solidFill>
          <a:latin typeface="+mn-lt"/>
          <a:ea typeface="+mn-ea"/>
          <a:cs typeface="+mn-cs"/>
        </a:defRPr>
      </a:lvl8pPr>
      <a:lvl9pPr marL="11168939" indent="-656996" algn="l" defTabSz="2627986" rtl="0" eaLnBrk="1" latinLnBrk="0" hangingPunct="1">
        <a:lnSpc>
          <a:spcPct val="90000"/>
        </a:lnSpc>
        <a:spcBef>
          <a:spcPts val="1437"/>
        </a:spcBef>
        <a:buFont typeface="Arial" panose="020B0604020202020204" pitchFamily="34" charset="0"/>
        <a:buChar char="•"/>
        <a:defRPr sz="5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27986" rtl="0" eaLnBrk="1" latinLnBrk="0" hangingPunct="1">
        <a:defRPr sz="5173" kern="1200">
          <a:solidFill>
            <a:schemeClr val="tx1"/>
          </a:solidFill>
          <a:latin typeface="+mn-lt"/>
          <a:ea typeface="+mn-ea"/>
          <a:cs typeface="+mn-cs"/>
        </a:defRPr>
      </a:lvl1pPr>
      <a:lvl2pPr marL="1313993" algn="l" defTabSz="2627986" rtl="0" eaLnBrk="1" latinLnBrk="0" hangingPunct="1">
        <a:defRPr sz="5173" kern="1200">
          <a:solidFill>
            <a:schemeClr val="tx1"/>
          </a:solidFill>
          <a:latin typeface="+mn-lt"/>
          <a:ea typeface="+mn-ea"/>
          <a:cs typeface="+mn-cs"/>
        </a:defRPr>
      </a:lvl2pPr>
      <a:lvl3pPr marL="2627986" algn="l" defTabSz="2627986" rtl="0" eaLnBrk="1" latinLnBrk="0" hangingPunct="1">
        <a:defRPr sz="5173" kern="1200">
          <a:solidFill>
            <a:schemeClr val="tx1"/>
          </a:solidFill>
          <a:latin typeface="+mn-lt"/>
          <a:ea typeface="+mn-ea"/>
          <a:cs typeface="+mn-cs"/>
        </a:defRPr>
      </a:lvl3pPr>
      <a:lvl4pPr marL="3941978" algn="l" defTabSz="2627986" rtl="0" eaLnBrk="1" latinLnBrk="0" hangingPunct="1">
        <a:defRPr sz="5173" kern="1200">
          <a:solidFill>
            <a:schemeClr val="tx1"/>
          </a:solidFill>
          <a:latin typeface="+mn-lt"/>
          <a:ea typeface="+mn-ea"/>
          <a:cs typeface="+mn-cs"/>
        </a:defRPr>
      </a:lvl4pPr>
      <a:lvl5pPr marL="5255971" algn="l" defTabSz="2627986" rtl="0" eaLnBrk="1" latinLnBrk="0" hangingPunct="1">
        <a:defRPr sz="5173" kern="1200">
          <a:solidFill>
            <a:schemeClr val="tx1"/>
          </a:solidFill>
          <a:latin typeface="+mn-lt"/>
          <a:ea typeface="+mn-ea"/>
          <a:cs typeface="+mn-cs"/>
        </a:defRPr>
      </a:lvl5pPr>
      <a:lvl6pPr marL="6569964" algn="l" defTabSz="2627986" rtl="0" eaLnBrk="1" latinLnBrk="0" hangingPunct="1">
        <a:defRPr sz="5173" kern="1200">
          <a:solidFill>
            <a:schemeClr val="tx1"/>
          </a:solidFill>
          <a:latin typeface="+mn-lt"/>
          <a:ea typeface="+mn-ea"/>
          <a:cs typeface="+mn-cs"/>
        </a:defRPr>
      </a:lvl6pPr>
      <a:lvl7pPr marL="7883957" algn="l" defTabSz="2627986" rtl="0" eaLnBrk="1" latinLnBrk="0" hangingPunct="1">
        <a:defRPr sz="5173" kern="1200">
          <a:solidFill>
            <a:schemeClr val="tx1"/>
          </a:solidFill>
          <a:latin typeface="+mn-lt"/>
          <a:ea typeface="+mn-ea"/>
          <a:cs typeface="+mn-cs"/>
        </a:defRPr>
      </a:lvl7pPr>
      <a:lvl8pPr marL="9197950" algn="l" defTabSz="2627986" rtl="0" eaLnBrk="1" latinLnBrk="0" hangingPunct="1">
        <a:defRPr sz="5173" kern="1200">
          <a:solidFill>
            <a:schemeClr val="tx1"/>
          </a:solidFill>
          <a:latin typeface="+mn-lt"/>
          <a:ea typeface="+mn-ea"/>
          <a:cs typeface="+mn-cs"/>
        </a:defRPr>
      </a:lvl8pPr>
      <a:lvl9pPr marL="10511942" algn="l" defTabSz="2627986" rtl="0" eaLnBrk="1" latinLnBrk="0" hangingPunct="1">
        <a:defRPr sz="5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emf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0.png"/><Relationship Id="rId1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950" y="22582207"/>
            <a:ext cx="20383500" cy="5426688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860209" y="2068345"/>
            <a:ext cx="16551991" cy="332398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61339" y="2018576"/>
            <a:ext cx="16763884" cy="30931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sz="6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6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CMOS Logic Circuits with</a:t>
            </a:r>
          </a:p>
          <a:p>
            <a:pPr algn="ctr"/>
            <a:r>
              <a:rPr lang="en-US" sz="6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Perfect Fault Detection Using Preservative </a:t>
            </a:r>
          </a:p>
          <a:p>
            <a:pPr algn="ctr"/>
            <a:r>
              <a:rPr lang="en-US" sz="6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Reversible Gates</a:t>
            </a:r>
          </a:p>
        </p:txBody>
      </p:sp>
      <p:sp>
        <p:nvSpPr>
          <p:cNvPr id="22" name="Rectangle 21"/>
          <p:cNvSpPr/>
          <p:nvPr/>
        </p:nvSpPr>
        <p:spPr>
          <a:xfrm flipV="1">
            <a:off x="2344759" y="5604868"/>
            <a:ext cx="21626073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322986" y="5639710"/>
            <a:ext cx="2163333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Sajjad Parvin and Mustafa Altun</a:t>
            </a:r>
          </a:p>
          <a:p>
            <a:pPr algn="ctr"/>
            <a:r>
              <a:rPr lang="en-US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Emerging Circuits and Computation Group, Istanbul Technical University, Istanbul, Turkey</a:t>
            </a:r>
          </a:p>
          <a:p>
            <a:pPr algn="ctr"/>
            <a:r>
              <a:rPr lang="en-US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sajadparvin.stu93@gmail.com, altunmus@itu.edu.tr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2352019" y="7580240"/>
            <a:ext cx="21626073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15616" y="2557459"/>
            <a:ext cx="2190750" cy="211455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667116" y="7824528"/>
            <a:ext cx="10997462" cy="138304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67116" y="7822296"/>
            <a:ext cx="10997462" cy="72390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  <a:endParaRPr 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01701" y="12421238"/>
            <a:ext cx="10877493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Latent-Fault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is a dormant fault and might not affect the current operation but might be erroneous for the next operation.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Latent-Fault in irreversible logic: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4522" y="8992790"/>
            <a:ext cx="3160246" cy="250121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6765" y="18377872"/>
            <a:ext cx="6081743" cy="2806632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2689165" y="16984331"/>
            <a:ext cx="109048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reversible gates: “Multiple Polarity Multi-Control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Toffoli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MPMCT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gate library”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41272" y="18428440"/>
            <a:ext cx="485549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fault masking </a:t>
            </a:r>
          </a:p>
          <a:p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at output.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fault propagates to</a:t>
            </a:r>
          </a:p>
          <a:p>
            <a:r>
              <a:rPr lang="en-US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output.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fault preservative.</a:t>
            </a:r>
            <a:endParaRPr lang="en-US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851322" y="7829444"/>
            <a:ext cx="9805091" cy="13830446"/>
          </a:xfrm>
          <a:prstGeom prst="rect">
            <a:avLst/>
          </a:prstGeom>
          <a:noFill/>
          <a:ln w="38100">
            <a:solidFill>
              <a:srgbClr val="DC8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3851322" y="7827212"/>
            <a:ext cx="9805091" cy="723900"/>
          </a:xfrm>
          <a:prstGeom prst="rect">
            <a:avLst/>
          </a:prstGeom>
          <a:solidFill>
            <a:srgbClr val="DC8842">
              <a:alpha val="36863"/>
            </a:srgbClr>
          </a:solidFill>
          <a:ln>
            <a:solidFill>
              <a:srgbClr val="DC8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Proposed Gate Library</a:t>
            </a:r>
            <a:endParaRPr 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42915" y="14324796"/>
            <a:ext cx="8821471" cy="41036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14091171" y="8759251"/>
            <a:ext cx="95249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Even Targets Multiple Polarity Multi-Control </a:t>
            </a:r>
            <a:r>
              <a:rPr lang="en-US" sz="4000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Toffoli</a:t>
            </a:r>
            <a:r>
              <a:rPr lang="en-US" sz="4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ET-MPMCT</a:t>
            </a:r>
            <a:r>
              <a:rPr lang="en-US" sz="4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) gate library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fault masking </a:t>
            </a:r>
          </a:p>
          <a:p>
            <a:r>
              <a:rPr lang="en-US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at output.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fault propagates to</a:t>
            </a:r>
          </a:p>
          <a:p>
            <a:r>
              <a:rPr lang="en-US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output.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Fault </a:t>
            </a:r>
            <a:r>
              <a:rPr lang="en-US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preservative</a:t>
            </a: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5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It has </a:t>
            </a:r>
            <a:r>
              <a:rPr lang="en-US" sz="350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Even/Odd Preservative  </a:t>
            </a:r>
            <a:r>
              <a:rPr lang="en-US" sz="35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(EOP)</a:t>
            </a:r>
            <a:r>
              <a:rPr lang="en-US" sz="35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  <a:r>
              <a:rPr lang="en-US" sz="35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number of targets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u="sng" dirty="0" smtClean="0">
              <a:ln w="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u="sng" dirty="0">
              <a:ln w="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u="sng" dirty="0" smtClean="0">
              <a:ln w="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673925" y="21810929"/>
            <a:ext cx="20982488" cy="637650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673925" y="21808697"/>
            <a:ext cx="20982488" cy="723900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Flow of the Proposed Technique</a:t>
            </a:r>
            <a:endParaRPr 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689165" y="28364129"/>
            <a:ext cx="11970732" cy="5891322"/>
          </a:xfrm>
          <a:prstGeom prst="rect">
            <a:avLst/>
          </a:prstGeom>
          <a:noFill/>
          <a:ln w="38100">
            <a:solidFill>
              <a:srgbClr val="D61A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689165" y="28361897"/>
            <a:ext cx="11970732" cy="723900"/>
          </a:xfrm>
          <a:prstGeom prst="rect">
            <a:avLst/>
          </a:prstGeom>
          <a:solidFill>
            <a:srgbClr val="D61AC0">
              <a:alpha val="36863"/>
            </a:srgbClr>
          </a:solidFill>
          <a:ln>
            <a:solidFill>
              <a:srgbClr val="D61A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67025" y="8816990"/>
            <a:ext cx="72972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reversible </a:t>
            </a:r>
            <a:r>
              <a:rPr lang="en-US" sz="4000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4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logic function where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its input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output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have a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bijective relationship.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n-US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Latent-Fault-Free</a:t>
            </a:r>
            <a:r>
              <a:rPr lang="en-US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n-US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Fault observability is 100%.</a:t>
            </a:r>
          </a:p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396245" y="27631398"/>
            <a:ext cx="2927927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 to 2, are garbage bits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84621" y="16615439"/>
            <a:ext cx="3832854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Latent-Fault in two-input AND gate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74622" y="29322139"/>
            <a:ext cx="11860986" cy="3837804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2867024" y="33189461"/>
            <a:ext cx="2791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 is reported in µm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63773" y="33639073"/>
            <a:ext cx="2791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is reported in µ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830147" y="33369996"/>
                <a:ext cx="8484544" cy="53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FTR (Fault Tolerance Rate)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𝑵𝒖𝒎𝒃𝒆𝒓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𝒐𝒇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𝒅𝒆𝒕𝒆𝒄𝒕𝒂𝒃𝒍𝒆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𝒂𝒏𝒅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𝒐𝒃𝒔𝒆𝒓𝒗𝒂𝒃𝒍𝒆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𝒇𝒂𝒖𝒍𝒕𝒔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𝒂𝒕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𝒕𝒉𝒆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𝒐𝒖𝒕𝒑𝒖𝒕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𝑻𝒐𝒕𝒂𝒍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𝒏𝒖𝒎𝒃𝒆𝒓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𝒐𝒇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𝒊𝒏𝒋𝒆𝒄𝒕𝒆𝒅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𝒇𝒂𝒖𝒍𝒕𝒔</m:t>
                        </m:r>
                      </m:den>
                    </m:f>
                  </m:oMath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147" y="33369996"/>
                <a:ext cx="8484544" cy="532453"/>
              </a:xfrm>
              <a:prstGeom prst="rect">
                <a:avLst/>
              </a:prstGeom>
              <a:blipFill>
                <a:blip r:embed="rId9"/>
                <a:stretch>
                  <a:fillRect l="-431"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10545156" y="11612610"/>
            <a:ext cx="2273956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Bijective function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862115" y="28364129"/>
            <a:ext cx="8794298" cy="391148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4862115" y="28361897"/>
            <a:ext cx="8794298" cy="723900"/>
          </a:xfrm>
          <a:prstGeom prst="rect">
            <a:avLst/>
          </a:prstGeom>
          <a:solidFill>
            <a:srgbClr val="FFFF00">
              <a:alpha val="36863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31845" y="29322139"/>
            <a:ext cx="84652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Das and N. A.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Touba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“Synthesis of circuits with low-cost concurrent error detection based 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bose-lin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codes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,” 16th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VLSI Test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Symposium,         pp. 309–315, 1998.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Alves, A.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Buben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Nepal, J.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Dworak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R. I.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“A cost effective approach for online error detection using invariant relationships,” IEEE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TCAD,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vol. 29, no. 5, pp. 788–801,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Altun, S. Parvin, and M. H.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Cilasun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“Exploiting reversible computing for latent-fault-free error detecting/correcting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cmos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circuits,” IEEE Access, vol. 6, pp. 74475–74484, 2018. 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14862115" y="32371728"/>
            <a:ext cx="8794298" cy="1907515"/>
          </a:xfrm>
          <a:prstGeom prst="rect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4862115" y="32371671"/>
            <a:ext cx="8794298" cy="759357"/>
          </a:xfrm>
          <a:prstGeom prst="rect">
            <a:avLst/>
          </a:prstGeom>
          <a:solidFill>
            <a:srgbClr val="00FFFF">
              <a:alpha val="36863"/>
            </a:srgbClr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  <a:endParaRPr 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92472" y="33105952"/>
            <a:ext cx="8723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was supported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TUBITAK-1002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215E268</a:t>
            </a:r>
            <a:r>
              <a:rPr lang="tr-T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033564" y="18509086"/>
            <a:ext cx="2539653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ET-MPMCT gate library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665936" y="16018933"/>
            <a:ext cx="1637511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EOP circuit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54" y="2209005"/>
            <a:ext cx="2131188" cy="30055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03059" y="15010820"/>
            <a:ext cx="6142220" cy="1618217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9525328" y="21238098"/>
            <a:ext cx="2260275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MPMCT gate library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412805" y="13848128"/>
            <a:ext cx="3940437" cy="2083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033026" y="18966515"/>
            <a:ext cx="888412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fault is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detected in a circuit implemented using EOP gates. In case of fault occurrence,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evenness/oddness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inputs to outputs is not preserved.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06177" y="20781685"/>
            <a:ext cx="315191" cy="314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74622" y="19679010"/>
            <a:ext cx="213412" cy="28423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74622" y="18623934"/>
            <a:ext cx="213412" cy="284238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700779" y="10169141"/>
            <a:ext cx="213412" cy="28423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700779" y="11231447"/>
            <a:ext cx="213412" cy="28423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700779" y="12297276"/>
            <a:ext cx="213412" cy="28423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700779" y="12826357"/>
            <a:ext cx="213412" cy="28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2018</TotalTime>
  <Words>344</Words>
  <Application>Microsoft Office PowerPoint</Application>
  <PresentationFormat>Özel</PresentationFormat>
  <Paragraphs>48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Courier New</vt:lpstr>
      <vt:lpstr>Times New Roman</vt:lpstr>
      <vt:lpstr>Wingdings</vt:lpstr>
      <vt:lpstr>Office Theme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sajad parvin</dc:creator>
  <cp:lastModifiedBy>Asuspc</cp:lastModifiedBy>
  <cp:revision>123</cp:revision>
  <dcterms:created xsi:type="dcterms:W3CDTF">2019-06-18T13:03:01Z</dcterms:created>
  <dcterms:modified xsi:type="dcterms:W3CDTF">2019-08-06T10:08:50Z</dcterms:modified>
</cp:coreProperties>
</file>