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"/>
  </p:notesMasterIdLst>
  <p:sldIdLst>
    <p:sldId id="256" r:id="rId2"/>
    <p:sldId id="43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40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c.itu.edu.t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1086528"/>
            <a:ext cx="8915400" cy="1232758"/>
          </a:xfrm>
        </p:spPr>
        <p:txBody>
          <a:bodyPr>
            <a:noAutofit/>
          </a:bodyPr>
          <a:lstStyle/>
          <a:p>
            <a:pPr algn="ctr"/>
            <a:r>
              <a:rPr lang="en-US" sz="28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with Nano-Crossbar </a:t>
            </a:r>
            <a:r>
              <a:rPr lang="en-US" sz="28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Arrays:</a:t>
            </a:r>
            <a:r>
              <a:rPr lang="tr-TR" sz="28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en-US" sz="28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 and Fault Tolerance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2000" dirty="0"/>
              <a:t>Design, Automation, and Test in Europe (DATE)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tr-TR" sz="2000" dirty="0" err="1" smtClean="0">
                <a:solidFill>
                  <a:srgbClr val="FFFFFF"/>
                </a:solidFill>
              </a:rPr>
              <a:t>March</a:t>
            </a:r>
            <a:r>
              <a:rPr lang="tr-TR" sz="2000" dirty="0" smtClean="0">
                <a:solidFill>
                  <a:srgbClr val="FFFFFF"/>
                </a:solidFill>
              </a:rPr>
              <a:t> 28th,  2017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104900" y="2284294"/>
            <a:ext cx="6324600" cy="84897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Presenter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tr-T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19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19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r>
              <a:rPr kumimoji="0" lang="tr-TR" sz="19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tr-TR" sz="19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PhD</a:t>
            </a:r>
            <a:endParaRPr kumimoji="0" lang="tr-TR" sz="19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1600" dirty="0" smtClean="0">
                <a:latin typeface="Arial" pitchFamily="34" charset="0"/>
                <a:cs typeface="Arial" pitchFamily="34" charset="0"/>
                <a:hlinkClick r:id="rId3"/>
              </a:rPr>
              <a:t>Web: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http://www.ecc.itu.edu.tr/</a:t>
            </a:r>
            <a:endParaRPr kumimoji="0" lang="en-US" sz="1600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2538"/>
            <a:ext cx="3333331" cy="42246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7" y="2849172"/>
            <a:ext cx="8490176" cy="3124200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4602275" y="244655"/>
            <a:ext cx="4245088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56000">
            <a:spAutoFit/>
          </a:bodyPr>
          <a:lstStyle/>
          <a:p>
            <a:pPr algn="ctr"/>
            <a:r>
              <a:rPr lang="en-US" sz="900" dirty="0" smtClean="0"/>
              <a:t>This </a:t>
            </a:r>
            <a:r>
              <a:rPr lang="en-US" sz="900" dirty="0" smtClean="0"/>
              <a:t>project has </a:t>
            </a:r>
            <a:r>
              <a:rPr lang="en-US" sz="900" dirty="0"/>
              <a:t>received funding from the European Union's H2020 </a:t>
            </a:r>
            <a:r>
              <a:rPr lang="tr-TR" sz="900" dirty="0" smtClean="0"/>
              <a:t>    </a:t>
            </a:r>
            <a:r>
              <a:rPr lang="en-US" sz="900" dirty="0" smtClean="0"/>
              <a:t>research </a:t>
            </a:r>
            <a:r>
              <a:rPr lang="en-US" sz="900" dirty="0"/>
              <a:t>and innovation </a:t>
            </a:r>
            <a:r>
              <a:rPr lang="en-US" sz="900" dirty="0" err="1" smtClean="0"/>
              <a:t>programme</a:t>
            </a:r>
            <a:r>
              <a:rPr lang="tr-TR" sz="900" dirty="0" smtClean="0"/>
              <a:t> </a:t>
            </a:r>
            <a:r>
              <a:rPr lang="en-US" sz="900" dirty="0" smtClean="0"/>
              <a:t>under </a:t>
            </a:r>
            <a:r>
              <a:rPr lang="en-US" sz="900" dirty="0"/>
              <a:t>the Marie </a:t>
            </a:r>
            <a:r>
              <a:rPr lang="en-US" sz="900" dirty="0" err="1"/>
              <a:t>Skłodowska</a:t>
            </a:r>
            <a:r>
              <a:rPr lang="en-US" sz="900" dirty="0"/>
              <a:t>-Curie grant agreement No 691178</a:t>
            </a:r>
            <a:r>
              <a:rPr lang="en-US" sz="1200" dirty="0" smtClean="0"/>
              <a:t>.</a:t>
            </a:r>
            <a:endParaRPr lang="tr-TR" sz="1200" dirty="0" smtClean="0"/>
          </a:p>
        </p:txBody>
      </p:sp>
      <p:sp>
        <p:nvSpPr>
          <p:cNvPr id="20" name="Rectangle 7"/>
          <p:cNvSpPr/>
          <p:nvPr/>
        </p:nvSpPr>
        <p:spPr>
          <a:xfrm>
            <a:off x="4602275" y="835123"/>
            <a:ext cx="4245088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This </a:t>
            </a:r>
            <a:r>
              <a:rPr lang="en-US" sz="900" dirty="0"/>
              <a:t>work is supported by </a:t>
            </a:r>
            <a:r>
              <a:rPr lang="en-US" sz="900" dirty="0" smtClean="0"/>
              <a:t>the </a:t>
            </a:r>
            <a:r>
              <a:rPr lang="en-US" sz="900" dirty="0"/>
              <a:t>TUBITAK-Career project #113E760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75" y="244655"/>
            <a:ext cx="807925" cy="548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Details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Progress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1"/>
            <a:ext cx="8686800" cy="1562100"/>
          </a:xfrm>
        </p:spPr>
        <p:txBody>
          <a:bodyPr>
            <a:normAutofit lnSpcReduction="10000"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research groups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working 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nanoelectronics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argets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variety of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including nanowire/nanotube crossbar arrays, magnetic switch-based structures, and crossbar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memories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ontributes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the construction of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computers beyond CMOS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by proposing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-crossbar based computer architectures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r="-255" b="4361"/>
          <a:stretch/>
        </p:blipFill>
        <p:spPr>
          <a:xfrm>
            <a:off x="838200" y="3124201"/>
            <a:ext cx="7518547" cy="3505199"/>
          </a:xfrm>
          <a:prstGeom prst="rect">
            <a:avLst/>
          </a:prstGeom>
        </p:spPr>
      </p:pic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1219200" y="2971800"/>
            <a:ext cx="1981200" cy="1905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1190897" y="5027024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4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4954</TotalTime>
  <Words>105</Words>
  <Application>Microsoft Office PowerPoint</Application>
  <PresentationFormat>Ekran Gösterisi (4:3)</PresentationFormat>
  <Paragraphs>12</Paragraphs>
  <Slides>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8" baseType="lpstr">
      <vt:lpstr>Arial</vt:lpstr>
      <vt:lpstr>Calibri</vt:lpstr>
      <vt:lpstr>Tw Cen MT</vt:lpstr>
      <vt:lpstr>Wingdings</vt:lpstr>
      <vt:lpstr>Wingdings 2</vt:lpstr>
      <vt:lpstr>Median</vt:lpstr>
      <vt:lpstr>Computing with Nano-Crossbar Arrays: Logic Synthesis and Fault Tolerance</vt:lpstr>
      <vt:lpstr>Project Details and Progress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Asuspc</cp:lastModifiedBy>
  <cp:revision>728</cp:revision>
  <dcterms:created xsi:type="dcterms:W3CDTF">2012-09-30T18:40:50Z</dcterms:created>
  <dcterms:modified xsi:type="dcterms:W3CDTF">2017-12-20T12:16:53Z</dcterms:modified>
</cp:coreProperties>
</file>