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59D"/>
    <a:srgbClr val="A88E84"/>
    <a:srgbClr val="0000CC"/>
    <a:srgbClr val="CC0000"/>
    <a:srgbClr val="0066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40" autoAdjust="0"/>
  </p:normalViewPr>
  <p:slideViewPr>
    <p:cSldViewPr>
      <p:cViewPr varScale="1">
        <p:scale>
          <a:sx n="108" d="100"/>
          <a:sy n="108" d="100"/>
        </p:scale>
        <p:origin x="8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2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c.itu.edu.tr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emf"/><Relationship Id="rId4" Type="http://schemas.openxmlformats.org/officeDocument/2006/relationships/image" Target="../media/image4.jpeg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c.itu.edu.tr/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1391329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26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CMOS IMPLEMENTATION OF SWITCHING LATTICES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2000" dirty="0"/>
              <a:t>Design, Automation, and Test in Europe (DATE)</a:t>
            </a:r>
            <a:r>
              <a:rPr lang="tr-TR" sz="2000" dirty="0"/>
              <a:t> , </a:t>
            </a:r>
            <a:r>
              <a:rPr lang="tr-TR" sz="2000" dirty="0" err="1"/>
              <a:t>Grenoble</a:t>
            </a:r>
            <a:r>
              <a:rPr lang="tr-TR" sz="2000" dirty="0"/>
              <a:t> France</a:t>
            </a:r>
            <a:endParaRPr lang="en-US" sz="2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60960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tr-TR" sz="2000" dirty="0" err="1">
                <a:solidFill>
                  <a:srgbClr val="FFFFFF"/>
                </a:solidFill>
              </a:rPr>
              <a:t>March</a:t>
            </a:r>
            <a:r>
              <a:rPr lang="tr-TR" sz="2000" dirty="0">
                <a:solidFill>
                  <a:srgbClr val="FFFFFF"/>
                </a:solidFill>
              </a:rPr>
              <a:t> 10th,  2020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0" y="2077130"/>
            <a:ext cx="9144000" cy="854531"/>
          </a:xfrm>
          <a:prstGeom prst="rect">
            <a:avLst/>
          </a:prstGeom>
        </p:spPr>
        <p:txBody>
          <a:bodyPr vert="horz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b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Ismail</a:t>
            </a:r>
            <a:r>
              <a: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Cevik</a:t>
            </a:r>
            <a:r>
              <a: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Levent Aksoy, </a:t>
            </a:r>
            <a:r>
              <a:rPr kumimoji="0" lang="tr-TR" sz="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</a:t>
            </a:r>
            <a:r>
              <a: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Mustafa </a:t>
            </a:r>
            <a:r>
              <a:rPr kumimoji="0" lang="tr-TR" sz="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tr-TR" sz="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Presenter</a:t>
            </a:r>
            <a:r>
              <a: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tr-TR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55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55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55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2362200" y="228600"/>
            <a:ext cx="4245088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56000">
            <a:spAutoFit/>
          </a:bodyPr>
          <a:lstStyle/>
          <a:p>
            <a:pPr algn="ctr"/>
            <a:r>
              <a:rPr lang="en-US" sz="900" dirty="0"/>
              <a:t>This work is part of a project that has received funding from the European Union's H2020 research and innovation </a:t>
            </a:r>
            <a:r>
              <a:rPr lang="en-US" sz="900" dirty="0" err="1"/>
              <a:t>programme</a:t>
            </a:r>
            <a:r>
              <a:rPr lang="en-US" sz="900" dirty="0"/>
              <a:t> under the Marie </a:t>
            </a:r>
            <a:r>
              <a:rPr lang="en-US" sz="900" dirty="0" err="1"/>
              <a:t>Skłodowska</a:t>
            </a:r>
            <a:r>
              <a:rPr lang="en-US" sz="900" dirty="0"/>
              <a:t>-Curie grant agreement No 691178</a:t>
            </a:r>
            <a:endParaRPr lang="tr-TR" sz="1200" dirty="0"/>
          </a:p>
        </p:txBody>
      </p:sp>
      <p:sp>
        <p:nvSpPr>
          <p:cNvPr id="20" name="Rectangle 7"/>
          <p:cNvSpPr/>
          <p:nvPr/>
        </p:nvSpPr>
        <p:spPr>
          <a:xfrm>
            <a:off x="2362200" y="745100"/>
            <a:ext cx="4245088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dirty="0"/>
              <a:t>This work is supported by the TUBITAK-2501 project #218E068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731725" cy="496703"/>
          </a:xfrm>
          <a:prstGeom prst="rect">
            <a:avLst/>
          </a:prstGeom>
        </p:spPr>
      </p:pic>
      <p:pic>
        <p:nvPicPr>
          <p:cNvPr id="12" name="Picture 9" descr="http://www.iieom.org/ITU_logo2.png">
            <a:extLst>
              <a:ext uri="{FF2B5EF4-FFF2-40B4-BE49-F238E27FC236}">
                <a16:creationId xmlns:a16="http://schemas.microsoft.com/office/drawing/2014/main" id="{B115DC71-91EA-4A19-878E-552CD0BA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356" y="16186"/>
            <a:ext cx="1135550" cy="147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Nesne 21">
            <a:extLst>
              <a:ext uri="{FF2B5EF4-FFF2-40B4-BE49-F238E27FC236}">
                <a16:creationId xmlns:a16="http://schemas.microsoft.com/office/drawing/2014/main" id="{6A8D12DA-1685-4D73-868D-9E9CEDEBB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42873"/>
              </p:ext>
            </p:extLst>
          </p:nvPr>
        </p:nvGraphicFramePr>
        <p:xfrm>
          <a:off x="7162800" y="0"/>
          <a:ext cx="1437906" cy="154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6" imgW="1672824" imgH="1803426" progId="Visio.Drawing.11">
                  <p:embed/>
                </p:oleObj>
              </mc:Choice>
              <mc:Fallback>
                <p:oleObj name="Visio" r:id="rId6" imgW="1672824" imgH="1803426" progId="Visio.Drawing.11">
                  <p:embed/>
                  <p:pic>
                    <p:nvPicPr>
                      <p:cNvPr id="9" name="Nesn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0"/>
                        <a:ext cx="1437906" cy="1540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kdörtgen 1">
            <a:extLst>
              <a:ext uri="{FF2B5EF4-FFF2-40B4-BE49-F238E27FC236}">
                <a16:creationId xmlns:a16="http://schemas.microsoft.com/office/drawing/2014/main" id="{756DF8AA-1947-4E73-B107-6C97E68CA875}"/>
              </a:ext>
            </a:extLst>
          </p:cNvPr>
          <p:cNvSpPr/>
          <p:nvPr/>
        </p:nvSpPr>
        <p:spPr>
          <a:xfrm>
            <a:off x="2842453" y="1152568"/>
            <a:ext cx="329680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8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8"/>
              </a:rPr>
              <a:t>http://www.ecc.itu.edu.tr/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D86AF23-32E4-4011-91BF-6E6D3707A3B2}"/>
              </a:ext>
            </a:extLst>
          </p:cNvPr>
          <p:cNvSpPr/>
          <p:nvPr/>
        </p:nvSpPr>
        <p:spPr>
          <a:xfrm>
            <a:off x="0" y="2865917"/>
            <a:ext cx="9144000" cy="3118371"/>
          </a:xfrm>
          <a:prstGeom prst="rect">
            <a:avLst/>
          </a:prstGeom>
          <a:solidFill>
            <a:srgbClr val="B9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541ED65-2809-475A-B15A-902B9B8EF616}"/>
              </a:ext>
            </a:extLst>
          </p:cNvPr>
          <p:cNvSpPr txBox="1">
            <a:spLocks/>
          </p:cNvSpPr>
          <p:nvPr/>
        </p:nvSpPr>
        <p:spPr>
          <a:xfrm>
            <a:off x="13317" y="2590800"/>
            <a:ext cx="9144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Computing </a:t>
            </a:r>
            <a:r>
              <a:rPr lang="tr-TR" sz="1800" b="1" cap="non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Potential</a:t>
            </a:r>
            <a:r>
              <a:rPr lang="tr-TR" sz="18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800" b="1" cap="non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Switching</a:t>
            </a:r>
            <a:r>
              <a:rPr lang="tr-TR" sz="18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cap="non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Lattices</a:t>
            </a:r>
            <a:endParaRPr lang="en-US" sz="1800" b="1" cap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17236E11-F0A1-4BAE-9F3A-DFE1D4334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3429001"/>
            <a:ext cx="3429000" cy="1813329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6C3B88DD-EAE8-45EC-A8F1-D7EE60FF36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0" y="3429000"/>
            <a:ext cx="4724400" cy="1808267"/>
          </a:xfrm>
          <a:prstGeom prst="rect">
            <a:avLst/>
          </a:prstGeom>
        </p:spPr>
      </p:pic>
      <p:sp>
        <p:nvSpPr>
          <p:cNvPr id="28" name="Dikdörtgen 27">
            <a:extLst>
              <a:ext uri="{FF2B5EF4-FFF2-40B4-BE49-F238E27FC236}">
                <a16:creationId xmlns:a16="http://schemas.microsoft.com/office/drawing/2014/main" id="{ECA72D43-5D4E-4010-A4CF-F2F3D3FB1BE6}"/>
              </a:ext>
            </a:extLst>
          </p:cNvPr>
          <p:cNvSpPr/>
          <p:nvPr/>
        </p:nvSpPr>
        <p:spPr>
          <a:xfrm>
            <a:off x="228600" y="52578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3x3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tr-T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tr-TR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Dikdörtgen 28">
                <a:extLst>
                  <a:ext uri="{FF2B5EF4-FFF2-40B4-BE49-F238E27FC236}">
                    <a16:creationId xmlns:a16="http://schemas.microsoft.com/office/drawing/2014/main" id="{C52CBB2E-6611-41CA-B81D-659F4E33E886}"/>
                  </a:ext>
                </a:extLst>
              </p:cNvPr>
              <p:cNvSpPr/>
              <p:nvPr/>
            </p:nvSpPr>
            <p:spPr>
              <a:xfrm>
                <a:off x="4227990" y="5257800"/>
                <a:ext cx="4572000" cy="3374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Realizations of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𝑎𝑏𝑐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bar>
                      <m:barPr>
                        <m:pos m:val="top"/>
                        <m:ctrlPr>
                          <a:rPr lang="tr-TR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bar>
                    <m:bar>
                      <m:barPr>
                        <m:pos m:val="top"/>
                        <m:ctrlPr>
                          <a:rPr lang="tr-TR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ba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bar>
                      <m:barPr>
                        <m:pos m:val="top"/>
                        <m:ctrlPr>
                          <a:rPr lang="tr-TR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bar>
                    <m:bar>
                      <m:barPr>
                        <m:pos m:val="top"/>
                        <m:ctrlPr>
                          <a:rPr lang="tr-TR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ba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bar>
                      <m:barPr>
                        <m:pos m:val="top"/>
                        <m:ctrlPr>
                          <a:rPr lang="tr-TR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ba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bar>
                      <m:barPr>
                        <m:pos m:val="top"/>
                        <m:ctrlPr>
                          <a:rPr lang="tr-TR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bar>
                  </m:oMath>
                </a14:m>
                <a:endParaRPr lang="tr-T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Dikdörtgen 28">
                <a:extLst>
                  <a:ext uri="{FF2B5EF4-FFF2-40B4-BE49-F238E27FC236}">
                    <a16:creationId xmlns:a16="http://schemas.microsoft.com/office/drawing/2014/main" id="{C52CBB2E-6611-41CA-B81D-659F4E33E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990" y="5257800"/>
                <a:ext cx="4572000" cy="337465"/>
              </a:xfrm>
              <a:prstGeom prst="rect">
                <a:avLst/>
              </a:prstGeom>
              <a:blipFill>
                <a:blip r:embed="rId11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1391329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26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CMOS IMPLEMENTATION OF SWITCHING LATTICES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2000" dirty="0"/>
              <a:t>Design, Automation, and Test in Europe (DATE)</a:t>
            </a:r>
            <a:r>
              <a:rPr lang="tr-TR" sz="2000" dirty="0"/>
              <a:t>, </a:t>
            </a:r>
            <a:r>
              <a:rPr lang="tr-TR" sz="2000" dirty="0" err="1"/>
              <a:t>Grenoble</a:t>
            </a:r>
            <a:r>
              <a:rPr lang="tr-TR" sz="2000" dirty="0"/>
              <a:t> France</a:t>
            </a:r>
            <a:endParaRPr lang="en-US" sz="2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60960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tr-TR" sz="2000" dirty="0" err="1">
                <a:solidFill>
                  <a:srgbClr val="FFFFFF"/>
                </a:solidFill>
              </a:rPr>
              <a:t>March</a:t>
            </a:r>
            <a:r>
              <a:rPr lang="tr-TR" sz="2000" dirty="0">
                <a:solidFill>
                  <a:srgbClr val="FFFFFF"/>
                </a:solidFill>
              </a:rPr>
              <a:t> 10th,  2020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0" y="2077130"/>
            <a:ext cx="9144000" cy="854531"/>
          </a:xfrm>
          <a:prstGeom prst="rect">
            <a:avLst/>
          </a:prstGeom>
        </p:spPr>
        <p:txBody>
          <a:bodyPr vert="horz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b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Ismail</a:t>
            </a:r>
            <a:r>
              <a: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Cevik</a:t>
            </a:r>
            <a:r>
              <a: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Levent Aksoy, </a:t>
            </a:r>
            <a:r>
              <a:rPr kumimoji="0" lang="tr-TR" sz="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</a:t>
            </a:r>
            <a:r>
              <a: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Mustafa </a:t>
            </a:r>
            <a:r>
              <a:rPr kumimoji="0" lang="tr-TR" sz="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tr-TR" sz="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Presenter</a:t>
            </a:r>
            <a:r>
              <a: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tr-TR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55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55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55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2362200" y="228600"/>
            <a:ext cx="4245088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56000">
            <a:spAutoFit/>
          </a:bodyPr>
          <a:lstStyle/>
          <a:p>
            <a:pPr algn="ctr"/>
            <a:r>
              <a:rPr lang="en-US" sz="900" dirty="0"/>
              <a:t>This work is part of a project that has received funding from the European Union's H2020 research and innovation </a:t>
            </a:r>
            <a:r>
              <a:rPr lang="en-US" sz="900" dirty="0" err="1"/>
              <a:t>programme</a:t>
            </a:r>
            <a:r>
              <a:rPr lang="en-US" sz="900" dirty="0"/>
              <a:t> under the Marie </a:t>
            </a:r>
            <a:r>
              <a:rPr lang="en-US" sz="900" dirty="0" err="1"/>
              <a:t>Skłodowska</a:t>
            </a:r>
            <a:r>
              <a:rPr lang="en-US" sz="900" dirty="0"/>
              <a:t>-Curie grant agreement No 691178</a:t>
            </a:r>
            <a:endParaRPr lang="tr-TR" sz="1200" dirty="0"/>
          </a:p>
        </p:txBody>
      </p:sp>
      <p:sp>
        <p:nvSpPr>
          <p:cNvPr id="20" name="Rectangle 7"/>
          <p:cNvSpPr/>
          <p:nvPr/>
        </p:nvSpPr>
        <p:spPr>
          <a:xfrm>
            <a:off x="2362200" y="745100"/>
            <a:ext cx="4245088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dirty="0"/>
              <a:t>This work is supported by the TUBITAK-2501 project #218E068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731725" cy="496703"/>
          </a:xfrm>
          <a:prstGeom prst="rect">
            <a:avLst/>
          </a:prstGeom>
        </p:spPr>
      </p:pic>
      <p:pic>
        <p:nvPicPr>
          <p:cNvPr id="12" name="Picture 9" descr="http://www.iieom.org/ITU_logo2.png">
            <a:extLst>
              <a:ext uri="{FF2B5EF4-FFF2-40B4-BE49-F238E27FC236}">
                <a16:creationId xmlns:a16="http://schemas.microsoft.com/office/drawing/2014/main" id="{B115DC71-91EA-4A19-878E-552CD0BA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356" y="16186"/>
            <a:ext cx="1135550" cy="147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Nesne 21">
            <a:extLst>
              <a:ext uri="{FF2B5EF4-FFF2-40B4-BE49-F238E27FC236}">
                <a16:creationId xmlns:a16="http://schemas.microsoft.com/office/drawing/2014/main" id="{6A8D12DA-1685-4D73-868D-9E9CEDEBBE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62800" y="0"/>
          <a:ext cx="1437906" cy="154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6" imgW="1672824" imgH="1803426" progId="Visio.Drawing.11">
                  <p:embed/>
                </p:oleObj>
              </mc:Choice>
              <mc:Fallback>
                <p:oleObj name="Visio" r:id="rId6" imgW="1672824" imgH="1803426" progId="Visio.Drawing.11">
                  <p:embed/>
                  <p:pic>
                    <p:nvPicPr>
                      <p:cNvPr id="22" name="Nesne 21">
                        <a:extLst>
                          <a:ext uri="{FF2B5EF4-FFF2-40B4-BE49-F238E27FC236}">
                            <a16:creationId xmlns:a16="http://schemas.microsoft.com/office/drawing/2014/main" id="{6A8D12DA-1685-4D73-868D-9E9CEDEBB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0"/>
                        <a:ext cx="1437906" cy="1540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kdörtgen 1">
            <a:extLst>
              <a:ext uri="{FF2B5EF4-FFF2-40B4-BE49-F238E27FC236}">
                <a16:creationId xmlns:a16="http://schemas.microsoft.com/office/drawing/2014/main" id="{756DF8AA-1947-4E73-B107-6C97E68CA875}"/>
              </a:ext>
            </a:extLst>
          </p:cNvPr>
          <p:cNvSpPr/>
          <p:nvPr/>
        </p:nvSpPr>
        <p:spPr>
          <a:xfrm>
            <a:off x="2842453" y="1152568"/>
            <a:ext cx="329680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8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8"/>
              </a:rPr>
              <a:t>http://www.ecc.itu.edu.tr/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D86AF23-32E4-4011-91BF-6E6D3707A3B2}"/>
              </a:ext>
            </a:extLst>
          </p:cNvPr>
          <p:cNvSpPr/>
          <p:nvPr/>
        </p:nvSpPr>
        <p:spPr>
          <a:xfrm>
            <a:off x="0" y="2865917"/>
            <a:ext cx="9144000" cy="3118371"/>
          </a:xfrm>
          <a:prstGeom prst="rect">
            <a:avLst/>
          </a:prstGeom>
          <a:solidFill>
            <a:srgbClr val="B9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541ED65-2809-475A-B15A-902B9B8EF616}"/>
              </a:ext>
            </a:extLst>
          </p:cNvPr>
          <p:cNvSpPr txBox="1">
            <a:spLocks/>
          </p:cNvSpPr>
          <p:nvPr/>
        </p:nvSpPr>
        <p:spPr>
          <a:xfrm>
            <a:off x="13317" y="2590800"/>
            <a:ext cx="9144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CMOS </a:t>
            </a:r>
            <a:r>
              <a:rPr lang="tr-TR" sz="1800" b="1" cap="non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Implementation</a:t>
            </a:r>
            <a:r>
              <a:rPr lang="tr-TR" sz="18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800" b="1" cap="non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Switching</a:t>
            </a:r>
            <a:r>
              <a:rPr lang="tr-TR" sz="18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cap="non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Lattices</a:t>
            </a:r>
            <a:endParaRPr lang="en-US" sz="1800" b="1" cap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BFA6EB8-AACE-43C9-ACD2-B9EB4F48B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3312112"/>
            <a:ext cx="8763000" cy="2032484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297784A1-3350-476C-9573-94DDEE1E0590}"/>
              </a:ext>
            </a:extLst>
          </p:cNvPr>
          <p:cNvSpPr/>
          <p:nvPr/>
        </p:nvSpPr>
        <p:spPr>
          <a:xfrm>
            <a:off x="228600" y="53340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65nm post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CMOS implementations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907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5019</TotalTime>
  <Words>240</Words>
  <Application>Microsoft Office PowerPoint</Application>
  <PresentationFormat>Ekran Gösterisi (4:3)</PresentationFormat>
  <Paragraphs>26</Paragraphs>
  <Slides>2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Median</vt:lpstr>
      <vt:lpstr>Visio</vt:lpstr>
      <vt:lpstr>CMOS IMPLEMENTATION OF SWITCHING LATTICES</vt:lpstr>
      <vt:lpstr>CMOS IMPLEMENTATION OF SWITCHING LATTICES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ITU</cp:lastModifiedBy>
  <cp:revision>740</cp:revision>
  <dcterms:created xsi:type="dcterms:W3CDTF">2012-09-30T18:40:50Z</dcterms:created>
  <dcterms:modified xsi:type="dcterms:W3CDTF">2020-02-14T08:36:57Z</dcterms:modified>
</cp:coreProperties>
</file>